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753600" cy="7315200"/>
  <p:notesSz cx="6858000" cy="9144000"/>
  <p:embeddedFontLst>
    <p:embeddedFont>
      <p:font typeface="Nazanin Bold" charset="1" panose="010004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785197" cy="7255007"/>
          </a:xfrm>
          <a:custGeom>
            <a:avLst/>
            <a:gdLst/>
            <a:ahLst/>
            <a:cxnLst/>
            <a:rect r="r" b="b" t="t" l="l"/>
            <a:pathLst>
              <a:path h="7255007" w="9785197">
                <a:moveTo>
                  <a:pt x="0" y="0"/>
                </a:moveTo>
                <a:lnTo>
                  <a:pt x="9785197" y="0"/>
                </a:lnTo>
                <a:lnTo>
                  <a:pt x="9785197" y="7255007"/>
                </a:lnTo>
                <a:lnTo>
                  <a:pt x="0" y="72550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77" r="0" b="-8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328237" y="3375944"/>
            <a:ext cx="3901440" cy="2482735"/>
          </a:xfrm>
          <a:custGeom>
            <a:avLst/>
            <a:gdLst/>
            <a:ahLst/>
            <a:cxnLst/>
            <a:rect r="r" b="b" t="t" l="l"/>
            <a:pathLst>
              <a:path h="2482735" w="3901440">
                <a:moveTo>
                  <a:pt x="0" y="0"/>
                </a:moveTo>
                <a:lnTo>
                  <a:pt x="3901440" y="0"/>
                </a:lnTo>
                <a:lnTo>
                  <a:pt x="3901440" y="2482734"/>
                </a:lnTo>
                <a:lnTo>
                  <a:pt x="0" y="24827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497034" y="2457629"/>
            <a:ext cx="3465287" cy="2580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817"/>
              </a:lnSpc>
            </a:pPr>
            <a:r>
              <a:rPr lang="ar-EG" b="true" sz="4155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طرح‌های نوآورانه</a:t>
            </a:r>
          </a:p>
          <a:p>
            <a:pPr algn="ctr" rtl="true">
              <a:lnSpc>
                <a:spcPts val="5817"/>
              </a:lnSpc>
            </a:pPr>
          </a:p>
          <a:p>
            <a:pPr algn="ctr" rtl="true">
              <a:lnSpc>
                <a:spcPts val="5817"/>
              </a:lnSpc>
              <a:spcBef>
                <a:spcPct val="0"/>
              </a:spcBef>
            </a:pPr>
            <a:r>
              <a:rPr lang="ar-EG" b="true" sz="4155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 رویداد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86794" y="-1509523"/>
            <a:ext cx="11457759" cy="9398020"/>
          </a:xfrm>
          <a:custGeom>
            <a:avLst/>
            <a:gdLst/>
            <a:ahLst/>
            <a:cxnLst/>
            <a:rect r="r" b="b" t="t" l="l"/>
            <a:pathLst>
              <a:path h="9398020" w="11457759">
                <a:moveTo>
                  <a:pt x="0" y="0"/>
                </a:moveTo>
                <a:lnTo>
                  <a:pt x="11457758" y="0"/>
                </a:lnTo>
                <a:lnTo>
                  <a:pt x="11457758" y="9398021"/>
                </a:lnTo>
                <a:lnTo>
                  <a:pt x="0" y="93980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09" t="0" r="-430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479002" y="80945"/>
            <a:ext cx="4000976" cy="111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817"/>
              </a:lnSpc>
              <a:spcBef>
                <a:spcPct val="0"/>
              </a:spcBef>
            </a:pPr>
            <a:r>
              <a:rPr lang="ar-EG" b="true" sz="4155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خدمات جانبی مکمل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38585" y="1162765"/>
            <a:ext cx="6676430" cy="892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rtl="true">
              <a:lnSpc>
                <a:spcPts val="2800"/>
              </a:lnSpc>
            </a:pPr>
            <a:r>
              <a:rPr lang="ar-EG" sz="2000" b="true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مثال مشاوره و ارزیابی تشخیصی کودک، کارگاه های تربیتی برای والدین،</a:t>
            </a:r>
          </a:p>
          <a:p>
            <a:pPr algn="r" rtl="true">
              <a:lnSpc>
                <a:spcPts val="2800"/>
              </a:lnSpc>
              <a:spcBef>
                <a:spcPct val="0"/>
              </a:spcBef>
            </a:pPr>
            <a:r>
              <a:rPr lang="ar-EG" b="true" sz="2000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جشنهای ملی و میهنی و …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76025" y="37741"/>
            <a:ext cx="10305649" cy="7239719"/>
          </a:xfrm>
          <a:custGeom>
            <a:avLst/>
            <a:gdLst/>
            <a:ahLst/>
            <a:cxnLst/>
            <a:rect r="r" b="b" t="t" l="l"/>
            <a:pathLst>
              <a:path h="7239719" w="10305649">
                <a:moveTo>
                  <a:pt x="0" y="0"/>
                </a:moveTo>
                <a:lnTo>
                  <a:pt x="10305650" y="0"/>
                </a:lnTo>
                <a:lnTo>
                  <a:pt x="10305650" y="7239718"/>
                </a:lnTo>
                <a:lnTo>
                  <a:pt x="0" y="7239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577907" y="245745"/>
            <a:ext cx="1770221" cy="111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817"/>
              </a:lnSpc>
              <a:spcBef>
                <a:spcPct val="0"/>
              </a:spcBef>
            </a:pPr>
            <a:r>
              <a:rPr lang="ar-EG" b="true" sz="4155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تیم شما؟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876800" y="1293070"/>
            <a:ext cx="4369118" cy="53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  <a:spcBef>
                <a:spcPct val="0"/>
              </a:spcBef>
            </a:pPr>
            <a:r>
              <a:rPr lang="ar-EG" b="true" sz="2000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مشخصات، تخصص و سابقه تیم خود را بنویسید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519764" y="-393532"/>
            <a:ext cx="11273364" cy="8506270"/>
          </a:xfrm>
          <a:custGeom>
            <a:avLst/>
            <a:gdLst/>
            <a:ahLst/>
            <a:cxnLst/>
            <a:rect r="r" b="b" t="t" l="l"/>
            <a:pathLst>
              <a:path h="8506270" w="11273364">
                <a:moveTo>
                  <a:pt x="0" y="0"/>
                </a:moveTo>
                <a:lnTo>
                  <a:pt x="11273364" y="0"/>
                </a:lnTo>
                <a:lnTo>
                  <a:pt x="11273364" y="8506270"/>
                </a:lnTo>
                <a:lnTo>
                  <a:pt x="0" y="8506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8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58954" y="1108893"/>
            <a:ext cx="5270421" cy="111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817"/>
              </a:lnSpc>
              <a:spcBef>
                <a:spcPct val="0"/>
              </a:spcBef>
            </a:pPr>
            <a:r>
              <a:rPr lang="ar-EG" b="true" sz="4155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مدل کسب و کاری؛ هزینه‌ها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876800" y="2197558"/>
            <a:ext cx="2829163" cy="53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  <a:spcBef>
                <a:spcPct val="0"/>
              </a:spcBef>
            </a:pPr>
            <a:r>
              <a:rPr lang="ar-EG" b="true" sz="2000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شامل تمام هزینه‌های مورد نیاز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39519" y="-581686"/>
            <a:ext cx="10293119" cy="9235293"/>
          </a:xfrm>
          <a:custGeom>
            <a:avLst/>
            <a:gdLst/>
            <a:ahLst/>
            <a:cxnLst/>
            <a:rect r="r" b="b" t="t" l="l"/>
            <a:pathLst>
              <a:path h="9235293" w="10293119">
                <a:moveTo>
                  <a:pt x="0" y="0"/>
                </a:moveTo>
                <a:lnTo>
                  <a:pt x="10293119" y="0"/>
                </a:lnTo>
                <a:lnTo>
                  <a:pt x="10293119" y="9235293"/>
                </a:lnTo>
                <a:lnTo>
                  <a:pt x="0" y="9235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95" t="-579" r="-18498" b="-57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40655" y="934342"/>
            <a:ext cx="5239345" cy="111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817"/>
              </a:lnSpc>
              <a:spcBef>
                <a:spcPct val="0"/>
              </a:spcBef>
            </a:pPr>
            <a:r>
              <a:rPr lang="ar-EG" b="true" sz="4155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مدل کسب و کاری؛ درآمدها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818102" y="2086481"/>
            <a:ext cx="4203978" cy="53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  <a:spcBef>
                <a:spcPct val="0"/>
              </a:spcBef>
            </a:pPr>
            <a:r>
              <a:rPr lang="ar-EG" b="true" sz="2000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شامل مدل‌های درآمدزایی و سوددهی هر مدل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8126" y="-1442537"/>
            <a:ext cx="12421329" cy="9188121"/>
          </a:xfrm>
          <a:custGeom>
            <a:avLst/>
            <a:gdLst/>
            <a:ahLst/>
            <a:cxnLst/>
            <a:rect r="r" b="b" t="t" l="l"/>
            <a:pathLst>
              <a:path h="9188121" w="12421329">
                <a:moveTo>
                  <a:pt x="0" y="0"/>
                </a:moveTo>
                <a:lnTo>
                  <a:pt x="12421329" y="0"/>
                </a:lnTo>
                <a:lnTo>
                  <a:pt x="12421329" y="9188122"/>
                </a:lnTo>
                <a:lnTo>
                  <a:pt x="0" y="9188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43" r="0" b="-104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16758" y="93326"/>
            <a:ext cx="6973371" cy="111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817"/>
              </a:lnSpc>
              <a:spcBef>
                <a:spcPct val="0"/>
              </a:spcBef>
            </a:pPr>
            <a:r>
              <a:rPr lang="ar-EG" b="true" sz="4155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مدل کسب و کاری؛ تخمین سوددهی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205136" y="1277201"/>
            <a:ext cx="4929545" cy="53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  <a:spcBef>
                <a:spcPct val="0"/>
              </a:spcBef>
            </a:pPr>
            <a:r>
              <a:rPr lang="ar-EG" b="true" sz="2000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شامل سوددهی ماهانه و چندسالانه و بازگشت سرمایه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86794" y="-1509523"/>
            <a:ext cx="11457759" cy="9398020"/>
          </a:xfrm>
          <a:custGeom>
            <a:avLst/>
            <a:gdLst/>
            <a:ahLst/>
            <a:cxnLst/>
            <a:rect r="r" b="b" t="t" l="l"/>
            <a:pathLst>
              <a:path h="9398020" w="11457759">
                <a:moveTo>
                  <a:pt x="0" y="0"/>
                </a:moveTo>
                <a:lnTo>
                  <a:pt x="11457758" y="0"/>
                </a:lnTo>
                <a:lnTo>
                  <a:pt x="11457758" y="9398021"/>
                </a:lnTo>
                <a:lnTo>
                  <a:pt x="0" y="93980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09" t="0" r="-430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588439" y="1197860"/>
            <a:ext cx="5687496" cy="53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  <a:spcBef>
                <a:spcPct val="0"/>
              </a:spcBef>
            </a:pPr>
            <a:r>
              <a:rPr lang="ar-EG" b="true" sz="2000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چه ظرفیت‌های تبلیغاتی و جذب مشتری دارید یا می‌شناسید؟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196608" y="90486"/>
            <a:ext cx="4184928" cy="111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817"/>
              </a:lnSpc>
              <a:spcBef>
                <a:spcPct val="0"/>
              </a:spcBef>
            </a:pPr>
            <a:r>
              <a:rPr lang="ar-EG" b="true" sz="4155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راه های جذب مشتری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76025" y="37741"/>
            <a:ext cx="10305649" cy="7239719"/>
          </a:xfrm>
          <a:custGeom>
            <a:avLst/>
            <a:gdLst/>
            <a:ahLst/>
            <a:cxnLst/>
            <a:rect r="r" b="b" t="t" l="l"/>
            <a:pathLst>
              <a:path h="7239719" w="10305649">
                <a:moveTo>
                  <a:pt x="0" y="0"/>
                </a:moveTo>
                <a:lnTo>
                  <a:pt x="10305650" y="0"/>
                </a:lnTo>
                <a:lnTo>
                  <a:pt x="10305650" y="7239718"/>
                </a:lnTo>
                <a:lnTo>
                  <a:pt x="0" y="7239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387109" y="245745"/>
            <a:ext cx="3009305" cy="111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817"/>
              </a:lnSpc>
              <a:spcBef>
                <a:spcPct val="0"/>
              </a:spcBef>
            </a:pPr>
            <a:r>
              <a:rPr lang="ar-EG" b="true" sz="4155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نکات باقی‌مانده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196" y="0"/>
            <a:ext cx="9687208" cy="7315200"/>
          </a:xfrm>
          <a:custGeom>
            <a:avLst/>
            <a:gdLst/>
            <a:ahLst/>
            <a:cxnLst/>
            <a:rect r="r" b="b" t="t" l="l"/>
            <a:pathLst>
              <a:path h="7315200" w="9687208">
                <a:moveTo>
                  <a:pt x="0" y="0"/>
                </a:moveTo>
                <a:lnTo>
                  <a:pt x="9687208" y="0"/>
                </a:lnTo>
                <a:lnTo>
                  <a:pt x="9687208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132951" y="2857884"/>
            <a:ext cx="3487698" cy="111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817"/>
              </a:lnSpc>
              <a:spcBef>
                <a:spcPct val="0"/>
              </a:spcBef>
            </a:pPr>
            <a:r>
              <a:rPr lang="ar-EG" b="true" sz="4155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تشکر از توجه شما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519764" y="-393532"/>
            <a:ext cx="11273364" cy="8506270"/>
          </a:xfrm>
          <a:custGeom>
            <a:avLst/>
            <a:gdLst/>
            <a:ahLst/>
            <a:cxnLst/>
            <a:rect r="r" b="b" t="t" l="l"/>
            <a:pathLst>
              <a:path h="8506270" w="11273364">
                <a:moveTo>
                  <a:pt x="0" y="0"/>
                </a:moveTo>
                <a:lnTo>
                  <a:pt x="11273364" y="0"/>
                </a:lnTo>
                <a:lnTo>
                  <a:pt x="11273364" y="8506270"/>
                </a:lnTo>
                <a:lnTo>
                  <a:pt x="0" y="8506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8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29588" y="1175852"/>
            <a:ext cx="2709386" cy="111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817"/>
              </a:lnSpc>
              <a:spcBef>
                <a:spcPct val="0"/>
              </a:spcBef>
            </a:pPr>
            <a:r>
              <a:rPr lang="ar-EG" b="true" sz="4155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نام تیم یا طرح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39519" y="-581686"/>
            <a:ext cx="10293119" cy="9235293"/>
          </a:xfrm>
          <a:custGeom>
            <a:avLst/>
            <a:gdLst/>
            <a:ahLst/>
            <a:cxnLst/>
            <a:rect r="r" b="b" t="t" l="l"/>
            <a:pathLst>
              <a:path h="9235293" w="10293119">
                <a:moveTo>
                  <a:pt x="0" y="0"/>
                </a:moveTo>
                <a:lnTo>
                  <a:pt x="10293119" y="0"/>
                </a:lnTo>
                <a:lnTo>
                  <a:pt x="10293119" y="9235293"/>
                </a:lnTo>
                <a:lnTo>
                  <a:pt x="0" y="9235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95" t="-579" r="-18498" b="-57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551732" y="1017170"/>
            <a:ext cx="3727966" cy="111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17"/>
              </a:lnSpc>
              <a:spcBef>
                <a:spcPct val="0"/>
              </a:spcBef>
            </a:pPr>
            <a:r>
              <a:rPr lang="en-US" b="true" sz="4155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</a:rPr>
              <a:t> </a:t>
            </a:r>
            <a:r>
              <a:rPr lang="ar-EG" b="true" sz="4155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خلاصه طرح یا ایده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8126" y="-1442537"/>
            <a:ext cx="12421329" cy="9188121"/>
          </a:xfrm>
          <a:custGeom>
            <a:avLst/>
            <a:gdLst/>
            <a:ahLst/>
            <a:cxnLst/>
            <a:rect r="r" b="b" t="t" l="l"/>
            <a:pathLst>
              <a:path h="9188121" w="12421329">
                <a:moveTo>
                  <a:pt x="0" y="0"/>
                </a:moveTo>
                <a:lnTo>
                  <a:pt x="12421329" y="0"/>
                </a:lnTo>
                <a:lnTo>
                  <a:pt x="12421329" y="9188122"/>
                </a:lnTo>
                <a:lnTo>
                  <a:pt x="0" y="9188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43" r="0" b="-104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057601" y="125063"/>
            <a:ext cx="2176105" cy="111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817"/>
              </a:lnSpc>
              <a:spcBef>
                <a:spcPct val="0"/>
              </a:spcBef>
            </a:pPr>
            <a:r>
              <a:rPr lang="ar-EG" b="true" sz="4155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بیان مساله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224769" y="1113605"/>
            <a:ext cx="7240915" cy="530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714"/>
              </a:lnSpc>
              <a:spcBef>
                <a:spcPct val="0"/>
              </a:spcBef>
            </a:pPr>
            <a:r>
              <a:rPr lang="ar-EG" b="true" sz="1938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چیزی که باعث شده به فکر احداث خانه‌بازی بیفتید. چه خلایی احساس کردید؟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386794" y="-1509523"/>
            <a:ext cx="11457759" cy="9398020"/>
          </a:xfrm>
          <a:custGeom>
            <a:avLst/>
            <a:gdLst/>
            <a:ahLst/>
            <a:cxnLst/>
            <a:rect r="r" b="b" t="t" l="l"/>
            <a:pathLst>
              <a:path h="9398020" w="11457759">
                <a:moveTo>
                  <a:pt x="0" y="0"/>
                </a:moveTo>
                <a:lnTo>
                  <a:pt x="11457758" y="0"/>
                </a:lnTo>
                <a:lnTo>
                  <a:pt x="11457758" y="9398021"/>
                </a:lnTo>
                <a:lnTo>
                  <a:pt x="0" y="93980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09" t="0" r="-4309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034474" y="74618"/>
            <a:ext cx="1333738" cy="111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817"/>
              </a:lnSpc>
              <a:spcBef>
                <a:spcPct val="0"/>
              </a:spcBef>
            </a:pPr>
            <a:r>
              <a:rPr lang="ar-EG" b="true" sz="4155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راه حل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951112" y="1183736"/>
            <a:ext cx="4417100" cy="53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  <a:spcBef>
                <a:spcPct val="0"/>
              </a:spcBef>
            </a:pPr>
            <a:r>
              <a:rPr lang="ar-EG" b="true" sz="2000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خانه‌بازی شما چه راه حلی برای مساله قبل دارد؟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76025" y="37741"/>
            <a:ext cx="10305649" cy="7239719"/>
          </a:xfrm>
          <a:custGeom>
            <a:avLst/>
            <a:gdLst/>
            <a:ahLst/>
            <a:cxnLst/>
            <a:rect r="r" b="b" t="t" l="l"/>
            <a:pathLst>
              <a:path h="7239719" w="10305649">
                <a:moveTo>
                  <a:pt x="0" y="0"/>
                </a:moveTo>
                <a:lnTo>
                  <a:pt x="10305650" y="0"/>
                </a:lnTo>
                <a:lnTo>
                  <a:pt x="10305650" y="7239718"/>
                </a:lnTo>
                <a:lnTo>
                  <a:pt x="0" y="72397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425830" y="382441"/>
            <a:ext cx="4043244" cy="111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817"/>
              </a:lnSpc>
              <a:spcBef>
                <a:spcPct val="0"/>
              </a:spcBef>
            </a:pPr>
            <a:r>
              <a:rPr lang="ar-EG" b="true" sz="4155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ارزش‌های پیشنهادی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449545" y="1596309"/>
            <a:ext cx="4472464" cy="53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  <a:spcBef>
                <a:spcPct val="0"/>
              </a:spcBef>
            </a:pPr>
            <a:r>
              <a:rPr lang="ar-EG" b="true" sz="2000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ویژگی‌های خاص و متمایز خانه‌بازی شما چیست؟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519764" y="-393532"/>
            <a:ext cx="11273364" cy="8506270"/>
          </a:xfrm>
          <a:custGeom>
            <a:avLst/>
            <a:gdLst/>
            <a:ahLst/>
            <a:cxnLst/>
            <a:rect r="r" b="b" t="t" l="l"/>
            <a:pathLst>
              <a:path h="8506270" w="11273364">
                <a:moveTo>
                  <a:pt x="0" y="0"/>
                </a:moveTo>
                <a:lnTo>
                  <a:pt x="11273364" y="0"/>
                </a:lnTo>
                <a:lnTo>
                  <a:pt x="11273364" y="8506270"/>
                </a:lnTo>
                <a:lnTo>
                  <a:pt x="0" y="85062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8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33932" y="1128248"/>
            <a:ext cx="4272558" cy="111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817"/>
              </a:lnSpc>
              <a:spcBef>
                <a:spcPct val="0"/>
              </a:spcBef>
            </a:pPr>
            <a:r>
              <a:rPr lang="ar-EG" b="true" sz="4155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مدل تربیتی و آموزشی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32642" y="2201045"/>
            <a:ext cx="6973848" cy="53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  <a:spcBef>
                <a:spcPct val="0"/>
              </a:spcBef>
            </a:pPr>
            <a:r>
              <a:rPr lang="ar-EG" b="true" sz="2000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مبناها و روش‌های تربیتی را کامل شرح دهید. به تربیت مربی هم توجه کنید.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39519" y="-645159"/>
            <a:ext cx="10293119" cy="9235293"/>
          </a:xfrm>
          <a:custGeom>
            <a:avLst/>
            <a:gdLst/>
            <a:ahLst/>
            <a:cxnLst/>
            <a:rect r="r" b="b" t="t" l="l"/>
            <a:pathLst>
              <a:path h="9235293" w="10293119">
                <a:moveTo>
                  <a:pt x="0" y="0"/>
                </a:moveTo>
                <a:lnTo>
                  <a:pt x="10293119" y="0"/>
                </a:lnTo>
                <a:lnTo>
                  <a:pt x="10293119" y="9235293"/>
                </a:lnTo>
                <a:lnTo>
                  <a:pt x="0" y="9235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95" t="-579" r="-18498" b="-57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86939" y="994974"/>
            <a:ext cx="3114437" cy="111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817"/>
              </a:lnSpc>
              <a:spcBef>
                <a:spcPct val="0"/>
              </a:spcBef>
            </a:pPr>
            <a:r>
              <a:rPr lang="ar-EG" b="true" sz="4155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بومی‌سازی طرح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418842" y="2121704"/>
            <a:ext cx="5736193" cy="53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  <a:spcBef>
                <a:spcPct val="0"/>
              </a:spcBef>
            </a:pPr>
            <a:r>
              <a:rPr lang="ar-EG" b="true" sz="2000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از طراحی بومی تا کاراکتر و هر طرح بومی را در این‌جا بنویسید.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38126" y="-1442537"/>
            <a:ext cx="12421329" cy="9188121"/>
          </a:xfrm>
          <a:custGeom>
            <a:avLst/>
            <a:gdLst/>
            <a:ahLst/>
            <a:cxnLst/>
            <a:rect r="r" b="b" t="t" l="l"/>
            <a:pathLst>
              <a:path h="9188121" w="12421329">
                <a:moveTo>
                  <a:pt x="0" y="0"/>
                </a:moveTo>
                <a:lnTo>
                  <a:pt x="12421329" y="0"/>
                </a:lnTo>
                <a:lnTo>
                  <a:pt x="12421329" y="9188122"/>
                </a:lnTo>
                <a:lnTo>
                  <a:pt x="0" y="9188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43" r="0" b="-1043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950668" y="49209"/>
            <a:ext cx="2548652" cy="1113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5817"/>
              </a:lnSpc>
              <a:spcBef>
                <a:spcPct val="0"/>
              </a:spcBef>
            </a:pPr>
            <a:r>
              <a:rPr lang="ar-EG" b="true" sz="4155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طرح معماری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68749" y="1153743"/>
            <a:ext cx="7430571" cy="53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rtl="true">
              <a:lnSpc>
                <a:spcPts val="2800"/>
              </a:lnSpc>
              <a:spcBef>
                <a:spcPct val="0"/>
              </a:spcBef>
            </a:pPr>
            <a:r>
              <a:rPr lang="ar-EG" b="true" sz="2000">
                <a:solidFill>
                  <a:srgbClr val="000000"/>
                </a:solidFill>
                <a:latin typeface="Nazanin Bold"/>
                <a:ea typeface="Nazanin Bold"/>
                <a:cs typeface="Nazanin Bold"/>
                <a:sym typeface="Nazanin Bold"/>
                <a:rtl val="true"/>
              </a:rPr>
              <a:t>طرح دو بعدی یا سه بعدی را به صورت تصویری با توضیحات متنی بارگذاری کنید.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DAGb-SiXoog</dc:identifier>
  <dcterms:modified xsi:type="dcterms:W3CDTF">2011-08-01T06:04:30Z</dcterms:modified>
  <cp:revision>1</cp:revision>
  <dc:title>طرح‌های نوآورانه رویداد</dc:title>
</cp:coreProperties>
</file>